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0847" autoAdjust="0"/>
  </p:normalViewPr>
  <p:slideViewPr>
    <p:cSldViewPr>
      <p:cViewPr>
        <p:scale>
          <a:sx n="78" d="100"/>
          <a:sy n="78" d="100"/>
        </p:scale>
        <p:origin x="-9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8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72D35-B43E-41FB-92ED-24634BDFD22F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F1558-0FB6-4107-B09C-CF5CA706C2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13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F1558-0FB6-4107-B09C-CF5CA706C2F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10891D5-D779-4E92-B142-00A8089E1F76}" type="datetimeFigureOut">
              <a:rPr lang="en-US" smtClean="0"/>
              <a:pPr/>
              <a:t>12/1/2012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08E40F9-B911-49D7-93D6-32068774B2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Sketch Rockwell" pitchFamily="2" charset="0"/>
              </a:rPr>
              <a:t>Process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" name="Straight Connector 5" descr="A solid black line across the slide"/>
          <p:cNvCxnSpPr/>
          <p:nvPr/>
        </p:nvCxnSpPr>
        <p:spPr>
          <a:xfrm>
            <a:off x="0" y="3276600"/>
            <a:ext cx="9144000" cy="0"/>
          </a:xfrm>
          <a:prstGeom prst="line">
            <a:avLst/>
          </a:prstGeom>
          <a:ln w="1270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 descr="This point corresponds to the meeting with Mr. Johnson at DCPL."/>
          <p:cNvSpPr/>
          <p:nvPr/>
        </p:nvSpPr>
        <p:spPr>
          <a:xfrm>
            <a:off x="685800" y="3124200"/>
            <a:ext cx="304800" cy="304800"/>
          </a:xfrm>
          <a:prstGeom prst="ellipse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" y="1371600"/>
            <a:ext cx="1524000" cy="156966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Met with Mr. Johnson (DCPL) to discuss goals; Requested key resources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3000" y="3581400"/>
            <a:ext cx="1524000" cy="107721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Received a sample collection of 55 documents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1371601"/>
            <a:ext cx="1371600" cy="160020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Met with Mr.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Mazrui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to discuss ideas and finalize the goals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71800" y="3581400"/>
            <a:ext cx="3124200" cy="107721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600" dirty="0" smtClean="0">
                <a:latin typeface="Arial" pitchFamily="34" charset="0"/>
                <a:cs typeface="Arial" pitchFamily="34" charset="0"/>
              </a:rPr>
              <a:t>Divided the sample among the group; Began evaluating the documents independently</a:t>
            </a:r>
          </a:p>
          <a:p>
            <a:pPr fontAlgn="base"/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38600" y="1894582"/>
            <a:ext cx="3429000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600" dirty="0" smtClean="0">
                <a:latin typeface="Arial" pitchFamily="34" charset="0"/>
                <a:cs typeface="Arial" pitchFamily="34" charset="0"/>
              </a:rPr>
              <a:t>Developed a spreadsheet of needed information based on previous discussions; Began recording information independently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477000" y="3505200"/>
            <a:ext cx="2667000" cy="181588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600" dirty="0" smtClean="0">
                <a:latin typeface="Arial" pitchFamily="34" charset="0"/>
                <a:cs typeface="Arial" pitchFamily="34" charset="0"/>
              </a:rPr>
              <a:t>Reviewed progress, discussed different approaches and established 14 categories; Modified individual work according to group-determined procedures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22" descr="This point corresponds to the time when our group received the sample of 55 documents from Mr. Mazrui."/>
          <p:cNvSpPr/>
          <p:nvPr/>
        </p:nvSpPr>
        <p:spPr>
          <a:xfrm>
            <a:off x="1752600" y="3124200"/>
            <a:ext cx="304800" cy="304800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 descr="This point corresponds to the meeting with Mr. Mazrui at FCC."/>
          <p:cNvSpPr/>
          <p:nvPr/>
        </p:nvSpPr>
        <p:spPr>
          <a:xfrm>
            <a:off x="2667000" y="3124200"/>
            <a:ext cx="304800" cy="304800"/>
          </a:xfrm>
          <a:prstGeom prst="ellipse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 descr="This point marks the beginning of document distribution and independent evaluation."/>
          <p:cNvSpPr/>
          <p:nvPr/>
        </p:nvSpPr>
        <p:spPr>
          <a:xfrm>
            <a:off x="3505200" y="3124200"/>
            <a:ext cx="304800" cy="3048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 descr="This point marks the development and use of a spreadsheet to be used to record informatoin about the documents. "/>
          <p:cNvSpPr/>
          <p:nvPr/>
        </p:nvSpPr>
        <p:spPr>
          <a:xfrm>
            <a:off x="5181600" y="3124200"/>
            <a:ext cx="304800" cy="30480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 descr="This point corresponds to the group meeting for reviewing work."/>
          <p:cNvSpPr/>
          <p:nvPr/>
        </p:nvSpPr>
        <p:spPr>
          <a:xfrm>
            <a:off x="7162800" y="3124200"/>
            <a:ext cx="304800" cy="3048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608</TotalTime>
  <Words>81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Origin</vt:lpstr>
      <vt:lpstr>Process</vt:lpstr>
    </vt:vector>
  </TitlesOfParts>
  <Company>Duke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622 Project</dc:title>
  <dc:creator>Ji</dc:creator>
  <cp:lastModifiedBy>Ji</cp:lastModifiedBy>
  <cp:revision>93</cp:revision>
  <dcterms:created xsi:type="dcterms:W3CDTF">2012-04-26T17:51:32Z</dcterms:created>
  <dcterms:modified xsi:type="dcterms:W3CDTF">2012-12-01T06:40:39Z</dcterms:modified>
</cp:coreProperties>
</file>